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6" r:id="rId1"/>
  </p:sldMasterIdLst>
  <p:notesMasterIdLst>
    <p:notesMasterId r:id="rId45"/>
  </p:notesMasterIdLst>
  <p:sldIdLst>
    <p:sldId id="256" r:id="rId2"/>
    <p:sldId id="290" r:id="rId3"/>
    <p:sldId id="302" r:id="rId4"/>
    <p:sldId id="29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11" r:id="rId20"/>
    <p:sldId id="326" r:id="rId21"/>
    <p:sldId id="327" r:id="rId22"/>
    <p:sldId id="328" r:id="rId23"/>
    <p:sldId id="329" r:id="rId24"/>
    <p:sldId id="330" r:id="rId25"/>
    <p:sldId id="292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293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10" y="7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294ED-943E-4187-A4BB-42C7581AA738}" type="datetimeFigureOut">
              <a:rPr lang="ru-RU" smtClean="0"/>
              <a:pPr/>
              <a:t>23.06.2025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581D6-B1FC-4721-B522-E62E6BDB16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80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4663-7042-4DBE-A1F6-40E246D77CAC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76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16FC-FB57-4944-83ED-75C3AAC4820C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87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C582-F12B-4D26-B143-EF064F618542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4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2E2-1AE5-4ED8-B40C-CB56B38C021A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8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6CDC-3342-45AC-BEA6-C5E0C2C4C58E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EADDF-F900-494C-A802-A21A271C4494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7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DA18-7764-4C53-8B8C-2A44C93AD61E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44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6B7AD-1FF0-4DF1-ABF1-E66A9C9B151C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03F45-FCA2-4E2B-9A08-602EFA59D582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1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DD95-EC9A-49C9-AC33-A031B37CBDB9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35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3DA0-7232-40E3-A490-CD536A1D5AE8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2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5A41-2681-4638-8777-EB4FBCC17A52}" type="datetime1">
              <a:rPr lang="ru-RU" smtClean="0"/>
              <a:pPr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98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66576" y="4169305"/>
            <a:ext cx="5424363" cy="156586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Выполнил</a:t>
            </a:r>
            <a:r>
              <a:rPr lang="ru-RU" dirty="0"/>
              <a:t>:</a:t>
            </a:r>
            <a:r>
              <a:rPr lang="ru-RU" sz="2400" dirty="0"/>
              <a:t> студен</a:t>
            </a:r>
            <a:r>
              <a:rPr lang="ru-RU" dirty="0"/>
              <a:t>т</a:t>
            </a:r>
            <a:r>
              <a:rPr lang="ru-RU" sz="2400" dirty="0"/>
              <a:t> группы </a:t>
            </a:r>
            <a:r>
              <a:rPr lang="ru-RU" dirty="0"/>
              <a:t>СП-2-22-М</a:t>
            </a:r>
            <a:endParaRPr lang="ru-RU" sz="24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Иванов Артём Алексеевич</a:t>
            </a:r>
            <a:endParaRPr lang="ru-RU" sz="24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Руководитель: </a:t>
            </a:r>
            <a:r>
              <a:rPr lang="ru-RU" dirty="0"/>
              <a:t>Суханова Дарья Александровна</a:t>
            </a:r>
            <a:endParaRPr lang="ru-RU" sz="20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114" y="2897696"/>
            <a:ext cx="10853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Тема: Автосервисная </a:t>
            </a:r>
          </a:p>
          <a:p>
            <a:r>
              <a:rPr lang="ru-RU" sz="3600" b="1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4100" y="527086"/>
            <a:ext cx="917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государственное бюджетное профессиональное образовательное учреждение</a:t>
            </a:r>
          </a:p>
          <a:p>
            <a:pPr algn="ctr"/>
            <a:r>
              <a:rPr lang="ru-RU" sz="2000" dirty="0"/>
              <a:t>«Волгоградский технический колледж»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489" y="2334434"/>
            <a:ext cx="10853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КУРСОВОЙ ПРОЕКТ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0278" y="6069496"/>
            <a:ext cx="44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Волгоград  2023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85" y="320488"/>
            <a:ext cx="1257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956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DF241-8F91-90AF-A111-C2566356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85135B-3045-6ED7-BF95-8507CBF7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20570B-920B-2E35-BD0A-85C0B333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582" y="2132685"/>
            <a:ext cx="8638713" cy="27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E557D-1368-6448-9C7E-3584814E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2E5A47-F0A8-4503-5763-DBD5B8FE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48" y="394390"/>
            <a:ext cx="11589051" cy="59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BB7B4A-CC31-24BD-F9BA-65685416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736D3C-7B7B-318A-F70C-6EF7B263B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38" y="229573"/>
            <a:ext cx="5341104" cy="63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67CAD-E91A-BBB4-1FF3-A0EC5A53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1EDEAA-E0E2-3112-A7FB-F8CD77C1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DD77122-4617-2D4D-24C4-F4578FA71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26" y="2512127"/>
            <a:ext cx="11506748" cy="18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FF4619-0EB8-D582-C68E-65B98AFE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EBE2BB-C3E0-A4A4-8E94-38540F758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47" y="757667"/>
            <a:ext cx="11511129" cy="44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88F7-9DB6-D4C6-BE61-5DCB768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821456-5D41-A241-EEC7-CE466A0E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548" y="394389"/>
            <a:ext cx="8992883" cy="5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3B9DC3-E578-53F8-796E-BFA05A73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58247E-C334-D94E-7B89-B0B7F29EA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2" y="1081377"/>
            <a:ext cx="12063675" cy="39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9B74DF-7BD1-1FE5-5548-2B33CEC1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6B47103-4A9D-9ADB-EF7A-1FAC90EE2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24" y="1585916"/>
            <a:ext cx="11713752" cy="29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7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76C220-FE2E-2AE7-9392-6634CB88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6CD667-5496-E586-5BD0-63434360B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47" y="467180"/>
            <a:ext cx="11493305" cy="5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19</a:t>
            </a:fld>
            <a:endParaRPr lang="ru-RU" sz="24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Запрос на выборку по таблице «Клиенты» и просмотреть всех с фамилией на букву «В».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53EB7B-0377-0E4A-67DD-2A55B912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48" y="2844165"/>
            <a:ext cx="9252199" cy="13697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FBCF67-0C20-0052-C463-5A396536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8" y="4484054"/>
            <a:ext cx="101478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96655" y="1898073"/>
            <a:ext cx="9149339" cy="4006222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b="1" dirty="0"/>
              <a:t>Цель:</a:t>
            </a:r>
            <a:r>
              <a:rPr lang="ru-RU" dirty="0"/>
              <a:t> Автоматизация процессов приема и обработки заказов автосервисом.</a:t>
            </a:r>
          </a:p>
          <a:p>
            <a:pPr fontAlgn="base"/>
            <a:r>
              <a:rPr lang="ru-RU" b="1" dirty="0"/>
              <a:t>Основные элементы системы:</a:t>
            </a:r>
            <a:endParaRPr lang="ru-RU" dirty="0"/>
          </a:p>
          <a:p>
            <a:pPr lvl="1" fontAlgn="base"/>
            <a:r>
              <a:rPr lang="ru-RU" b="1" dirty="0"/>
              <a:t>Клиенты</a:t>
            </a:r>
            <a:r>
              <a:rPr lang="ru-RU" dirty="0"/>
              <a:t>: Владельцы автомобилей, контактные данные, история обращений.</a:t>
            </a:r>
          </a:p>
          <a:p>
            <a:pPr lvl="1" fontAlgn="base"/>
            <a:r>
              <a:rPr lang="ru-RU" b="1" dirty="0"/>
              <a:t>Автомобили</a:t>
            </a:r>
            <a:r>
              <a:rPr lang="ru-RU" dirty="0"/>
              <a:t>: Информация о марке, модели, состоянии, истории ремонта.</a:t>
            </a:r>
          </a:p>
          <a:p>
            <a:pPr lvl="1" fontAlgn="base"/>
            <a:r>
              <a:rPr lang="ru-RU" b="1" dirty="0"/>
              <a:t>Сотрудники</a:t>
            </a:r>
            <a:r>
              <a:rPr lang="ru-RU" dirty="0"/>
              <a:t>: Персонал сервиса, квалификация, занятость.</a:t>
            </a:r>
          </a:p>
          <a:p>
            <a:pPr lvl="1" fontAlgn="base"/>
            <a:r>
              <a:rPr lang="ru-RU" b="1" dirty="0"/>
              <a:t>Услуги</a:t>
            </a:r>
            <a:r>
              <a:rPr lang="ru-RU" dirty="0"/>
              <a:t>: Каталог услуг</a:t>
            </a:r>
            <a:r>
              <a:rPr lang="ru-RU"/>
              <a:t>, стоимость.</a:t>
            </a:r>
            <a:endParaRPr lang="ru-RU" dirty="0"/>
          </a:p>
          <a:p>
            <a:pPr lvl="1" fontAlgn="base"/>
            <a:r>
              <a:rPr lang="ru-RU" b="1" dirty="0"/>
              <a:t>Заказы</a:t>
            </a:r>
            <a:r>
              <a:rPr lang="ru-RU" dirty="0"/>
              <a:t>: История выполненных работ, сроки, этапы выполнения.</a:t>
            </a:r>
          </a:p>
          <a:p>
            <a:pPr marL="0" indent="0">
              <a:buNone/>
            </a:pP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812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EDB574-BA11-CA45-3AD1-D912F9A4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4" y="728345"/>
            <a:ext cx="10515600" cy="4351338"/>
          </a:xfrm>
        </p:spPr>
        <p:txBody>
          <a:bodyPr/>
          <a:lstStyle/>
          <a:p>
            <a:r>
              <a:rPr lang="ru-RU" dirty="0"/>
              <a:t>Запрос на выборку по таблице «Автомобили» и просмотреть все марки «Лада».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C51DB9-9ADD-DB08-0B34-E4A3F4D2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40E6FC-2CBA-A1D1-CF5A-443E7FFA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3" y="1795615"/>
            <a:ext cx="11008874" cy="16333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F457A-4387-22CB-2602-0FD03563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4" y="4036405"/>
            <a:ext cx="11143728" cy="1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1CE3EE9-8758-4646-E491-097567EC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42"/>
            <a:ext cx="10515600" cy="4351338"/>
          </a:xfrm>
        </p:spPr>
        <p:txBody>
          <a:bodyPr/>
          <a:lstStyle/>
          <a:p>
            <a:r>
              <a:rPr lang="ru-RU" dirty="0"/>
              <a:t>Запрос на расчет итоговой стоимости работ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22C609-E428-61D5-CCC8-559BA8A5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209CB-EC3A-390B-4818-0B956221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2" y="1157631"/>
            <a:ext cx="11302401" cy="17445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9D3E3-732C-23F1-82DB-5E8E9105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39" y="2330035"/>
            <a:ext cx="4136983" cy="44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1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4855BC-1E1C-B6B2-A038-8DE5F1E2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1"/>
            <a:ext cx="10515600" cy="4351338"/>
          </a:xfrm>
        </p:spPr>
        <p:txBody>
          <a:bodyPr/>
          <a:lstStyle/>
          <a:p>
            <a:r>
              <a:rPr lang="ru-RU" dirty="0"/>
              <a:t>Определение стоимости работ выше 10.000 рублей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ABA391-2908-3E12-80AC-494D47F6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DEFA1-7928-F2E0-8502-566125E1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121"/>
            <a:ext cx="10524044" cy="15592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E58F0-95F8-12AA-C3A0-9EE94A249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20" y="3285980"/>
            <a:ext cx="6187359" cy="20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4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3B5A3B3-F221-FDA4-48A5-C0F1FA48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121"/>
            <a:ext cx="10515600" cy="4351338"/>
          </a:xfrm>
        </p:spPr>
        <p:txBody>
          <a:bodyPr/>
          <a:lstStyle/>
          <a:p>
            <a:r>
              <a:rPr lang="ru-RU" dirty="0"/>
              <a:t>Отобразить всех автомобилей, которые поступили в мае, и еще не отремонтированы с подсчетом промежуточного и общего итога стоимости работ по мастерам, сортировка по дате, ФИО мастера, марка авто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37877-19D7-D335-2BA7-3FEA7D22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748B6-89E5-B761-37B2-66186826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7478"/>
            <a:ext cx="10778153" cy="24298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C51F6-064C-5384-0728-1B94717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235422"/>
            <a:ext cx="10824434" cy="20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049CA9B-3020-C995-5010-23485E6E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218"/>
            <a:ext cx="10515600" cy="4351338"/>
          </a:xfrm>
        </p:spPr>
        <p:txBody>
          <a:bodyPr/>
          <a:lstStyle/>
          <a:p>
            <a:r>
              <a:rPr lang="ru-RU" dirty="0"/>
              <a:t>Вывести список сотрудников, у которых номер телефона начинается на «+7919»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BE0DDD-6861-7134-C987-42291D71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9E8852-D9F8-B250-2BDC-F4623246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8964"/>
            <a:ext cx="10645359" cy="18058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47A73-49D0-0CE1-3E94-FF0F7C8A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4862"/>
            <a:ext cx="11235144" cy="6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25</a:t>
            </a:fld>
            <a:endParaRPr lang="ru-RU" sz="24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7806180-B531-C0BF-ECD8-0F53DA9FD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690" y="2547353"/>
            <a:ext cx="7683330" cy="40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5C447-6606-6534-1AD1-CF3F338BD6B7}"/>
              </a:ext>
            </a:extLst>
          </p:cNvPr>
          <p:cNvSpPr txBox="1"/>
          <p:nvPr/>
        </p:nvSpPr>
        <p:spPr>
          <a:xfrm>
            <a:off x="838200" y="161543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запуске приложения у нас открывается окно клиента с информацией об автосервисе</a:t>
            </a:r>
          </a:p>
        </p:txBody>
      </p:sp>
    </p:spTree>
    <p:extLst>
      <p:ext uri="{BB962C8B-B14F-4D97-AF65-F5344CB8AC3E}">
        <p14:creationId xmlns:p14="http://schemas.microsoft.com/office/powerpoint/2010/main" val="79872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E36B9-92A2-2730-CC73-DF7733CE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F1510-F3E3-857A-A08F-98EE01AF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3A5F0F-31D3-7022-87F0-A1DCF682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30" y="2522357"/>
            <a:ext cx="10515600" cy="419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B601D-85EB-D705-B7FB-9CD4140E6C57}"/>
              </a:ext>
            </a:extLst>
          </p:cNvPr>
          <p:cNvSpPr txBox="1"/>
          <p:nvPr/>
        </p:nvSpPr>
        <p:spPr>
          <a:xfrm>
            <a:off x="895739" y="1964094"/>
            <a:ext cx="1072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пролистать вниз, то можно увидеть поля. После их заполнения и нажатию кнопки «Отправить» заявка придет на почту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69474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A7AB0-1AD4-1700-83ED-DD848A6F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19B1F26-80B0-21DF-0DF4-369DA9FD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672" y="1229073"/>
            <a:ext cx="5070961" cy="5543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30E5C-A978-F591-A269-F06BAFE8D1F2}"/>
              </a:ext>
            </a:extLst>
          </p:cNvPr>
          <p:cNvSpPr txBox="1"/>
          <p:nvPr/>
        </p:nvSpPr>
        <p:spPr>
          <a:xfrm>
            <a:off x="933061" y="704461"/>
            <a:ext cx="9125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 нажатии на три полоски откроется панель с кнопками</a:t>
            </a:r>
          </a:p>
        </p:txBody>
      </p:sp>
    </p:spTree>
    <p:extLst>
      <p:ext uri="{BB962C8B-B14F-4D97-AF65-F5344CB8AC3E}">
        <p14:creationId xmlns:p14="http://schemas.microsoft.com/office/powerpoint/2010/main" val="387100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8461C-1A5A-7A6B-A664-BA68A4EE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CC034E0-8694-D0AA-637C-C5D620395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395" y="1446245"/>
            <a:ext cx="10567116" cy="4910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049C-61C7-D8A8-87AA-E6A48E5AC96F}"/>
              </a:ext>
            </a:extLst>
          </p:cNvPr>
          <p:cNvSpPr txBox="1"/>
          <p:nvPr/>
        </p:nvSpPr>
        <p:spPr>
          <a:xfrm>
            <a:off x="1003041" y="601824"/>
            <a:ext cx="109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 нажатии на «Услуги» откроется список услуг с кратким описанием</a:t>
            </a:r>
          </a:p>
        </p:txBody>
      </p:sp>
    </p:spTree>
    <p:extLst>
      <p:ext uri="{BB962C8B-B14F-4D97-AF65-F5344CB8AC3E}">
        <p14:creationId xmlns:p14="http://schemas.microsoft.com/office/powerpoint/2010/main" val="179793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F829F6-FAF3-8E99-C9FD-B10EA8EC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E0F837-CDE6-15AE-4F94-6CEE8EB2D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49" y="222637"/>
            <a:ext cx="10632162" cy="5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1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диаграмма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3</a:t>
            </a:fld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B6EA0D-571E-F833-DC1F-212322D05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88" y="1322262"/>
            <a:ext cx="10182592" cy="55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085A8-2180-F774-9A33-73ADAB6B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6881E4-73E6-8002-E2C4-4D1BDCA1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08" y="1129133"/>
            <a:ext cx="9400204" cy="5049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039BB-4869-AEFB-03C4-917A7A94C8A5}"/>
              </a:ext>
            </a:extLst>
          </p:cNvPr>
          <p:cNvSpPr txBox="1"/>
          <p:nvPr/>
        </p:nvSpPr>
        <p:spPr>
          <a:xfrm>
            <a:off x="979714" y="517849"/>
            <a:ext cx="7230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Окно авторизации нужно только сотрудникам</a:t>
            </a:r>
          </a:p>
        </p:txBody>
      </p:sp>
    </p:spTree>
    <p:extLst>
      <p:ext uri="{BB962C8B-B14F-4D97-AF65-F5344CB8AC3E}">
        <p14:creationId xmlns:p14="http://schemas.microsoft.com/office/powerpoint/2010/main" val="4008646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103A9-60CA-FBDE-4C93-F2AEFA14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465BBB-A487-E571-5039-E8E46C6C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682" y="1975177"/>
            <a:ext cx="8428636" cy="4575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E08B0-12D5-C711-487A-0306D930F2B3}"/>
              </a:ext>
            </a:extLst>
          </p:cNvPr>
          <p:cNvSpPr txBox="1"/>
          <p:nvPr/>
        </p:nvSpPr>
        <p:spPr>
          <a:xfrm>
            <a:off x="779106" y="471196"/>
            <a:ext cx="10750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войти как сотрудник нам откроется окно с таблицами заказов. С левой стороны находятся заказы которые еще выполняются, а с правой части отмененные или готовые</a:t>
            </a:r>
          </a:p>
        </p:txBody>
      </p:sp>
    </p:spTree>
    <p:extLst>
      <p:ext uri="{BB962C8B-B14F-4D97-AF65-F5344CB8AC3E}">
        <p14:creationId xmlns:p14="http://schemas.microsoft.com/office/powerpoint/2010/main" val="2307959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EF0C88-DA10-5CD5-2F09-71793C50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ABA832-E091-E00E-43A3-A978F1B8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49" y="989743"/>
            <a:ext cx="10321151" cy="54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0BDFF-6B91-A6EF-DA50-8C8CD3A0FF38}"/>
              </a:ext>
            </a:extLst>
          </p:cNvPr>
          <p:cNvSpPr txBox="1"/>
          <p:nvPr/>
        </p:nvSpPr>
        <p:spPr>
          <a:xfrm>
            <a:off x="1304925" y="504825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Добавление заказа</a:t>
            </a:r>
          </a:p>
        </p:txBody>
      </p:sp>
    </p:spTree>
    <p:extLst>
      <p:ext uri="{BB962C8B-B14F-4D97-AF65-F5344CB8AC3E}">
        <p14:creationId xmlns:p14="http://schemas.microsoft.com/office/powerpoint/2010/main" val="384657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E99BAE-F734-A77E-761C-E5DC34E8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F1D888-8481-1020-FD1E-1E424180F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5999"/>
            <a:ext cx="10515600" cy="3730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8A82E-AD12-B73A-64FE-3C85FB7E88C9}"/>
              </a:ext>
            </a:extLst>
          </p:cNvPr>
          <p:cNvSpPr txBox="1"/>
          <p:nvPr/>
        </p:nvSpPr>
        <p:spPr>
          <a:xfrm>
            <a:off x="898071" y="506123"/>
            <a:ext cx="10689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Чтобы перейти в редактирование заказа, сначала нужно выделить необходимую запись, а только потом нажимать кнопку редактировать, которая перенесет нас на форму редактирования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996399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2397C2-9986-491A-22D8-884D2251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5CC73-5252-F09B-1437-D0E770DE0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567"/>
          <a:stretch>
            <a:fillRect/>
          </a:stretch>
        </p:blipFill>
        <p:spPr bwMode="auto">
          <a:xfrm>
            <a:off x="1983938" y="1349517"/>
            <a:ext cx="7827765" cy="5189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CCBBC-387C-DB7E-224B-6ADD8BCF6EA9}"/>
              </a:ext>
            </a:extLst>
          </p:cNvPr>
          <p:cNvSpPr txBox="1"/>
          <p:nvPr/>
        </p:nvSpPr>
        <p:spPr>
          <a:xfrm>
            <a:off x="1423989" y="419100"/>
            <a:ext cx="9929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 нажатию на три полоски как и в прошлый раз откроется панель с кнопками</a:t>
            </a:r>
          </a:p>
        </p:txBody>
      </p:sp>
    </p:spTree>
    <p:extLst>
      <p:ext uri="{BB962C8B-B14F-4D97-AF65-F5344CB8AC3E}">
        <p14:creationId xmlns:p14="http://schemas.microsoft.com/office/powerpoint/2010/main" val="407586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F2B815-AFB0-8C61-2DDB-DF345DE1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24ABAD-41DD-6B19-3936-B42612E52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672232"/>
            <a:ext cx="9315024" cy="4947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847D5-FCC7-4D06-B01D-1BD449232263}"/>
              </a:ext>
            </a:extLst>
          </p:cNvPr>
          <p:cNvSpPr txBox="1"/>
          <p:nvPr/>
        </p:nvSpPr>
        <p:spPr>
          <a:xfrm>
            <a:off x="1181100" y="623888"/>
            <a:ext cx="1028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войти как администратор нам откроется главная страница с краткой информации об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145840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9368D7-6366-3B7E-40B6-9B690B0A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BD2BDD-BC4C-D434-35E0-E071F3D0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726" y="1893513"/>
            <a:ext cx="8816845" cy="4517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B26AA-8942-DBCD-6616-58666DBFF808}"/>
              </a:ext>
            </a:extLst>
          </p:cNvPr>
          <p:cNvSpPr txBox="1"/>
          <p:nvPr/>
        </p:nvSpPr>
        <p:spPr>
          <a:xfrm>
            <a:off x="811763" y="508518"/>
            <a:ext cx="10618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 странице «Пользователи» есть две таблицы, которые меняются при помощи </a:t>
            </a:r>
            <a:r>
              <a:rPr lang="en-US" sz="2800" dirty="0" err="1"/>
              <a:t>TabControl</a:t>
            </a:r>
            <a:r>
              <a:rPr lang="en-US" sz="2800" dirty="0"/>
              <a:t>. </a:t>
            </a:r>
            <a:r>
              <a:rPr lang="ru-RU" sz="2800" dirty="0"/>
              <a:t>На этой странице можно удалять, редактировать и добавляться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560567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D9F397-368D-34CF-111A-D0325D1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FD223F-6B7E-F1B3-454D-FD133424D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011" y="434146"/>
            <a:ext cx="10977977" cy="56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5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0B37DC-BC90-DF9D-7FF2-45D5FA9B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9ADC1C-2A85-ACE0-5625-088EEA68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011" y="1660488"/>
            <a:ext cx="9607614" cy="447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C49EC-72F7-CE2A-6435-B31F855214FF}"/>
              </a:ext>
            </a:extLst>
          </p:cNvPr>
          <p:cNvSpPr txBox="1"/>
          <p:nvPr/>
        </p:nvSpPr>
        <p:spPr>
          <a:xfrm>
            <a:off x="405883" y="615820"/>
            <a:ext cx="10947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Чтобы не напутать с улицей можно выбрать из сплывающего списка, который меняется в соответствии с введенным тестом</a:t>
            </a:r>
          </a:p>
        </p:txBody>
      </p:sp>
    </p:spTree>
    <p:extLst>
      <p:ext uri="{BB962C8B-B14F-4D97-AF65-F5344CB8AC3E}">
        <p14:creationId xmlns:p14="http://schemas.microsoft.com/office/powerpoint/2010/main" val="185564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D1A07F-4120-AAA2-257D-9B4EBC4F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05D72E-7508-31C8-8FD9-714DE0D4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780" y="1880942"/>
            <a:ext cx="8497078" cy="4475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7CD6A-B250-4833-F7A1-32F838BDE56C}"/>
              </a:ext>
            </a:extLst>
          </p:cNvPr>
          <p:cNvSpPr txBox="1"/>
          <p:nvPr/>
        </p:nvSpPr>
        <p:spPr>
          <a:xfrm>
            <a:off x="816429" y="555171"/>
            <a:ext cx="10133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 странице «Услуги» все </a:t>
            </a:r>
            <a:r>
              <a:rPr lang="ru-RU" sz="2800" dirty="0" err="1"/>
              <a:t>теже</a:t>
            </a:r>
            <a:r>
              <a:rPr lang="ru-RU" sz="2800" dirty="0"/>
              <a:t> самые возможности как и на прошлой. Только появилась возможность вставлять картинки которые хранятся на вашем устройстве</a:t>
            </a:r>
          </a:p>
        </p:txBody>
      </p:sp>
    </p:spTree>
    <p:extLst>
      <p:ext uri="{BB962C8B-B14F-4D97-AF65-F5344CB8AC3E}">
        <p14:creationId xmlns:p14="http://schemas.microsoft.com/office/powerpoint/2010/main" val="289978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7127" y="1440872"/>
            <a:ext cx="9832830" cy="446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Сначала создаем Базу Данных с названием Автосервисная</a:t>
            </a:r>
          </a:p>
          <a:p>
            <a:pPr marL="0" indent="0">
              <a:buNone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4</a:t>
            </a:fld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51A85F-5B77-A509-2C87-5077E649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11" y="2351971"/>
            <a:ext cx="8406662" cy="19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621BEE-18DF-9493-4DB8-1E2CB616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5426132-2ED6-42A8-FFB9-D1F68EB5A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3" y="579988"/>
            <a:ext cx="10515600" cy="114151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странице настроек можно поменять тёмную тему на светлую. При этом, если </a:t>
            </a:r>
            <a:r>
              <a:rPr lang="ru-RU" dirty="0" err="1"/>
              <a:t>перезайти</a:t>
            </a:r>
            <a:r>
              <a:rPr lang="ru-RU" dirty="0"/>
              <a:t> в приложение настройки сохраняться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872BBA-8660-207C-8371-52A7259A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19" y="1805900"/>
            <a:ext cx="8358429" cy="46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6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46C849-82E0-AFAA-EEF9-2F30B45E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52166FA-1C57-CD6F-43AF-E984841E6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C7F68D-B20D-91BB-F056-7691E84A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35" y="769053"/>
            <a:ext cx="9738700" cy="54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957B23-24C0-FD70-E64A-C2A723B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7B68619-1059-152A-2C6D-8F4601B6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34" y="262747"/>
            <a:ext cx="10750131" cy="59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1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607" y="329899"/>
            <a:ext cx="8911687" cy="1280890"/>
          </a:xfrm>
        </p:spPr>
        <p:txBody>
          <a:bodyPr>
            <a:normAutofit/>
          </a:bodyPr>
          <a:lstStyle/>
          <a:p>
            <a:r>
              <a:rPr lang="ru-RU" dirty="0"/>
              <a:t>Вывод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034473" y="1468581"/>
            <a:ext cx="10608685" cy="5237019"/>
          </a:xfrm>
        </p:spPr>
        <p:txBody>
          <a:bodyPr>
            <a:normAutofit/>
          </a:bodyPr>
          <a:lstStyle/>
          <a:p>
            <a:r>
              <a:rPr lang="ru-RU" dirty="0"/>
              <a:t>В ходе выполнения курсовой работы была разработана информационная система для управления автосервисом, включающая ключевые модули, такие как управление заказами, клиентами, услугами и ресурсами, а также управление сотрудниками. Система была создана с использованием технологии WPF и базы данных SQL Server, что обеспечило высокую производительность и надежность.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43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62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70FD840-630D-7649-D62F-2CD49D7B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33" y="577270"/>
            <a:ext cx="10515600" cy="4351338"/>
          </a:xfrm>
        </p:spPr>
        <p:txBody>
          <a:bodyPr/>
          <a:lstStyle/>
          <a:p>
            <a:r>
              <a:rPr lang="ru-RU" dirty="0"/>
              <a:t>Затем мы создаем таблицы: Тип пользователя, Пользователя, Карта лояльности, Программа лояльности, Клиенты, Автосервисы, Автомобили, Услуги, Сотрудники, Заказы и Неисправность. И сразу при создании сделаем связи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2449C2-69B4-A7EC-2EF9-C3A10A0C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CA1AA9-E54F-0BC7-11E4-A35E5AA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23" y="2177829"/>
            <a:ext cx="6681153" cy="45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82A50-5AAF-369E-97C6-5546B00E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EB010F-4706-2C8A-1ED9-C50831F2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25" y="0"/>
            <a:ext cx="518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4441B-A341-A2CE-AAF8-312353FC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00A78E-D218-33CB-87BD-2831EE21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184" y="477"/>
            <a:ext cx="6061790" cy="68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5D28DE-0DEB-5A99-8939-799BB52D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02CF9B-D73A-3984-9A42-584A3D2E3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616" y="418560"/>
            <a:ext cx="8968768" cy="63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34ECB-048E-ACDD-8E5C-1EE85A0E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8402"/>
          </a:xfrm>
        </p:spPr>
        <p:txBody>
          <a:bodyPr/>
          <a:lstStyle/>
          <a:p>
            <a:r>
              <a:rPr lang="ru-RU" dirty="0"/>
              <a:t>Диаграмма созданных таблиц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4914A2-92FF-7D3A-8479-64B21F1D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88E0356-9C5E-9CD5-B58C-BA09E1C54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576" y="1241045"/>
            <a:ext cx="8101652" cy="56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639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</TotalTime>
  <Words>569</Words>
  <Application>Microsoft Office PowerPoint</Application>
  <PresentationFormat>Широкоэкранный</PresentationFormat>
  <Paragraphs>89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Тема Office</vt:lpstr>
      <vt:lpstr>Презентация PowerPoint</vt:lpstr>
      <vt:lpstr>Предметная область</vt:lpstr>
      <vt:lpstr>ER-диаграмма</vt:lpstr>
      <vt:lpstr>Разработка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созданных таблиц</vt:lpstr>
      <vt:lpstr>Добавление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Запросы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Тема: Разработка информационной системы</dc:title>
  <dc:creator>User</dc:creator>
  <cp:lastModifiedBy>Berkut .</cp:lastModifiedBy>
  <cp:revision>84</cp:revision>
  <dcterms:created xsi:type="dcterms:W3CDTF">2019-05-20T19:02:16Z</dcterms:created>
  <dcterms:modified xsi:type="dcterms:W3CDTF">2025-06-23T13:18:53Z</dcterms:modified>
</cp:coreProperties>
</file>